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F745BB-D077-5D94-84CD-0FD0F2F87A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50D62B9-DE75-E70C-0174-10B2C90D6E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ABBF5D-D9BF-B3E9-0D09-C3A4FCA8D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99BE-4F65-4850-980C-315D2460CF11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59FA8E-BEE7-6B53-F573-2B7D933CE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C4AE76-81DB-83EF-4924-2DB8C3D6E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8D3F-7B71-42D4-81CE-96D62ABAA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904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1B6487-7588-AAF1-45D7-BE9B6C973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DB7234B-5C9E-B6CC-56A0-06D89F768F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68C46B6-FF6E-9778-3692-50EE182B0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99BE-4F65-4850-980C-315D2460CF11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02AF9A-2BE3-FE83-63CB-79DA5420A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111B5A-2138-12F2-CEEB-8055AA6D7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8D3F-7B71-42D4-81CE-96D62ABAA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8037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07A7496-769A-1386-DB46-603331755B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61A6CF4-E1A5-006F-3D50-BF52BB6D7E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26181D-A435-53A7-2D82-877E5E4D4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99BE-4F65-4850-980C-315D2460CF11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A02115-FE87-93BA-2D6F-F2CB1152D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897B9F0-6D12-B6F3-3EEA-AE3BBD57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8D3F-7B71-42D4-81CE-96D62ABAA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7861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667037-B06D-57C5-3A16-29C012E82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B6FC138-A9DF-3A7E-A56E-11D4410DB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8A7186-100A-AF8B-7194-22B2EE443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99BE-4F65-4850-980C-315D2460CF11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D1D484-DC9A-A78D-40AD-312FCD4ED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E48247-F729-7B29-EB75-49479A410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8D3F-7B71-42D4-81CE-96D62ABAA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3430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CF057A-A333-2235-A320-E5B34DB60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09D55DF-EA2F-EF85-9EC0-DA4365E4FC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348AE7-BA91-1942-12AF-BF422D59F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99BE-4F65-4850-980C-315D2460CF11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2085D8-CBC8-6163-AD4E-1FDE80AA7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BEABC60-8529-284F-333B-2A52D9C09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8D3F-7B71-42D4-81CE-96D62ABAA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6395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400745-904F-0654-3C0C-68F097292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60D3303-FEE7-580F-0463-CAED14DBA8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F6DACCC-3ECB-AB2C-48D8-8FB2766093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706EAEF-AE6F-FF3F-4FDC-5C423BD18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99BE-4F65-4850-980C-315D2460CF11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F081677-F3C2-E99E-8C06-25D130607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1C156D0-7D57-A2BA-3C35-BA732EFE9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8D3F-7B71-42D4-81CE-96D62ABAA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0847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D3B202-1DF0-617D-00EF-F2EFBE3D1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F8DA8A2-6320-0FC1-DB55-5F22A03CC0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2DEA17D-8CF2-A01C-54AC-FCC813B528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663768E-A59A-7D56-4282-442A91E2D8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BD154EC-D7FA-DFBB-DFD6-8EA335A0AC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B9B67B4-E62F-3300-069F-26F4D640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99BE-4F65-4850-980C-315D2460CF11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0186674-CC8F-9383-9AE7-5BC71FCF5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8EC3B98-BF4E-9777-F204-4B6A39CD5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8D3F-7B71-42D4-81CE-96D62ABAA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508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46ECB4-C8EB-421C-3F1E-B41E4D5B4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3292E64-BBA7-75BF-C393-3EB92C648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99BE-4F65-4850-980C-315D2460CF11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88041F9-D825-1D5B-5D6E-A98324B3B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AE57E78-58FF-0BA4-518B-4D632E3C0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8D3F-7B71-42D4-81CE-96D62ABAA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7092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FF17DAF-B2C3-CF6F-F10B-1AC06AFCD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99BE-4F65-4850-980C-315D2460CF11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59D3D7B-46D1-F7D9-8992-91C64B7AD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C09C1D4-5086-61D0-7F27-187B7AA50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8D3F-7B71-42D4-81CE-96D62ABAA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9104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238ADF-CE27-309B-94EF-9A08E306B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40B2D9E-F3E6-DB96-DB7A-46C6AA678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2C11511-DB70-F4F8-A633-8DCB408A55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956016B-E52C-6E7D-D119-3D4E24BF1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99BE-4F65-4850-980C-315D2460CF11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4E85512-8087-07EA-CEA1-C1582704B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E41ACF2-711B-4F19-52F1-D881F8728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8D3F-7B71-42D4-81CE-96D62ABAA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423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0FE326-7349-F684-DE80-C4605E11A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C1CE3A1-8356-F7A2-A744-FE45C91084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2236027-4511-B9BF-0E59-DF2E751216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2A27A16-6C47-75D2-DFE2-3A9B8CA31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99BE-4F65-4850-980C-315D2460CF11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C41C1A1-B709-5E30-F1FE-910EE3E02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A032DA7-B729-15D4-7243-AB23AF456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8D3F-7B71-42D4-81CE-96D62ABAA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508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F9A6DA2-6A44-8A34-70DA-8967307B2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BC15A09-B82E-DD17-EB72-AE9877559E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7F05885-1BBC-5E77-CBD8-931C9728CC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799BE-4F65-4850-980C-315D2460CF11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C2DA56-6DDA-61D7-46AF-4B5B0E1227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FE32C7-009D-DC90-ACB5-BB841667B5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48D3F-7B71-42D4-81CE-96D62ABAA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8612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B25D18F9-0CD0-6FBA-DDCF-CC7F0D957E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230230"/>
              </p:ext>
            </p:extLst>
          </p:nvPr>
        </p:nvGraphicFramePr>
        <p:xfrm>
          <a:off x="2275749" y="1390355"/>
          <a:ext cx="6493781" cy="2393519"/>
        </p:xfrm>
        <a:graphic>
          <a:graphicData uri="http://schemas.openxmlformats.org/drawingml/2006/table">
            <a:tbl>
              <a:tblPr firstRow="1" firstCol="1" bandRow="1"/>
              <a:tblGrid>
                <a:gridCol w="2164339">
                  <a:extLst>
                    <a:ext uri="{9D8B030D-6E8A-4147-A177-3AD203B41FA5}">
                      <a16:colId xmlns:a16="http://schemas.microsoft.com/office/drawing/2014/main" val="1597642470"/>
                    </a:ext>
                  </a:extLst>
                </a:gridCol>
                <a:gridCol w="2164339">
                  <a:extLst>
                    <a:ext uri="{9D8B030D-6E8A-4147-A177-3AD203B41FA5}">
                      <a16:colId xmlns:a16="http://schemas.microsoft.com/office/drawing/2014/main" val="3847286970"/>
                    </a:ext>
                  </a:extLst>
                </a:gridCol>
                <a:gridCol w="2165103">
                  <a:extLst>
                    <a:ext uri="{9D8B030D-6E8A-4147-A177-3AD203B41FA5}">
                      <a16:colId xmlns:a16="http://schemas.microsoft.com/office/drawing/2014/main" val="3567958160"/>
                    </a:ext>
                  </a:extLst>
                </a:gridCol>
              </a:tblGrid>
              <a:tr h="313259">
                <a:tc>
                  <a:txBody>
                    <a:bodyPr/>
                    <a:lstStyle/>
                    <a:p>
                      <a:pPr algn="just"/>
                      <a:r>
                        <a:rPr lang="ja-JP" sz="1050" kern="10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面談頻度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050" b="1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　　　　　　</a:t>
                      </a:r>
                      <a:r>
                        <a:rPr lang="ja-JP" sz="1050" b="1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メリット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050" b="1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　　　　</a:t>
                      </a:r>
                      <a:r>
                        <a:rPr lang="ja-JP" sz="1050" b="1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デメリット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8878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ja-JP" sz="1050" kern="10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１年に２回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050" kern="10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・管理者に負荷がかからない</a:t>
                      </a:r>
                    </a:p>
                    <a:p>
                      <a:pPr algn="just"/>
                      <a:r>
                        <a:rPr lang="ja-JP" sz="1050" kern="10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・社員が現業に集中できる</a:t>
                      </a:r>
                    </a:p>
                    <a:p>
                      <a:pPr algn="just"/>
                      <a:r>
                        <a:rPr lang="en-US" sz="1050" kern="10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050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・社員の納得度が低い</a:t>
                      </a:r>
                    </a:p>
                    <a:p>
                      <a:pPr algn="just"/>
                      <a:r>
                        <a:rPr lang="ja-JP" sz="1050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・評価が低い場合にリカバリーしにくい</a:t>
                      </a:r>
                    </a:p>
                    <a:p>
                      <a:pPr algn="just"/>
                      <a:r>
                        <a:rPr lang="ja-JP" sz="1050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・社員のモチベーションが下がる可能性</a:t>
                      </a:r>
                    </a:p>
                    <a:p>
                      <a:pPr algn="just"/>
                      <a:r>
                        <a:rPr lang="ja-JP" sz="1050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・会社や人事評価に不信感がでる場合がある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81024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ja-JP" sz="1050" kern="10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１年に４回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050" kern="10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・社員の納得感が得られ、モチベーションが下がらない</a:t>
                      </a:r>
                    </a:p>
                    <a:p>
                      <a:pPr algn="just"/>
                      <a:r>
                        <a:rPr lang="ja-JP" sz="1050" kern="10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・社員が自分の足りないとことに気づきやすい</a:t>
                      </a:r>
                    </a:p>
                    <a:p>
                      <a:pPr algn="just"/>
                      <a:r>
                        <a:rPr lang="ja-JP" sz="1050" kern="10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・成長の機会が増える</a:t>
                      </a:r>
                    </a:p>
                    <a:p>
                      <a:pPr algn="just"/>
                      <a:r>
                        <a:rPr lang="en-US" sz="1050" kern="10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050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・時間がかかる</a:t>
                      </a:r>
                    </a:p>
                    <a:p>
                      <a:pPr algn="just"/>
                      <a:r>
                        <a:rPr lang="ja-JP" sz="1050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・不適切な評価だとモチベーションが下がる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1731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3736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98</Words>
  <Application>Microsoft Office PowerPoint</Application>
  <PresentationFormat>ワイド画面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游明朝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masato hayashi</dc:creator>
  <cp:lastModifiedBy>masato hayashi</cp:lastModifiedBy>
  <cp:revision>1</cp:revision>
  <dcterms:created xsi:type="dcterms:W3CDTF">2024-01-04T01:46:25Z</dcterms:created>
  <dcterms:modified xsi:type="dcterms:W3CDTF">2024-01-04T01:54:27Z</dcterms:modified>
</cp:coreProperties>
</file>