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9" autoAdjust="0"/>
    <p:restoredTop sz="94660"/>
  </p:normalViewPr>
  <p:slideViewPr>
    <p:cSldViewPr snapToGrid="0">
      <p:cViewPr varScale="1">
        <p:scale>
          <a:sx n="72" d="100"/>
          <a:sy n="72" d="100"/>
        </p:scale>
        <p:origin x="18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2E3918-5A0D-91F6-75D5-1F18FA6CDB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95DC8CC-D1B7-273D-B034-021C722D06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80CA67F-87A4-975F-E569-8823CA48D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B3266-5A66-4E5D-BE16-1A19E3F7F88E}" type="datetimeFigureOut">
              <a:rPr kumimoji="1" lang="ja-JP" altLang="en-US" smtClean="0"/>
              <a:t>2023/10/28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49FDC0-E5C2-C983-E201-9BD1A5219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88FAEE-47B3-6B09-F97F-47BFF1E34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BE86-ABEB-4AD8-B909-1927F94C90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7066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6886E9-22EC-2FE5-F7DE-96F7ADA75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42D0202-E4F8-069B-3FD4-98AF78A9D3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AB83A79-46E1-B84F-CF58-343AD87B7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B3266-5A66-4E5D-BE16-1A19E3F7F88E}" type="datetimeFigureOut">
              <a:rPr kumimoji="1" lang="ja-JP" altLang="en-US" smtClean="0"/>
              <a:t>2023/10/28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B54CA78-3322-5961-F630-8D9A4F6CB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4122B0-F9DC-B887-8404-3B66F358D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BE86-ABEB-4AD8-B909-1927F94C90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8430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9D2C96-0A31-2026-1279-2872CBC5DE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8844E16-DD57-2F46-E798-232BD72424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7F3E79-2E0A-B40D-7750-32F8DCDE0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B3266-5A66-4E5D-BE16-1A19E3F7F88E}" type="datetimeFigureOut">
              <a:rPr kumimoji="1" lang="ja-JP" altLang="en-US" smtClean="0"/>
              <a:t>2023/10/28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D4C479-85B1-82DF-A005-9D155D328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6E43E4-36CE-65A5-1FF1-4EF8028E3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BE86-ABEB-4AD8-B909-1927F94C90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6536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4720DC-860F-14E5-F7A7-A743B6C6F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51D481-4D78-4236-6DEA-03F4B9237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3850BC-BDE5-C763-8FF7-7A965395F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B3266-5A66-4E5D-BE16-1A19E3F7F88E}" type="datetimeFigureOut">
              <a:rPr kumimoji="1" lang="ja-JP" altLang="en-US" smtClean="0"/>
              <a:t>2023/10/28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A6A8D14-4859-F379-12DA-00D0C398A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4F4499A-FCF5-DBCF-5F79-38BF37252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BE86-ABEB-4AD8-B909-1927F94C90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4997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783C9E-7D96-F936-7365-AB8074379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B5FB585-6318-9651-F23A-E06265A75D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ED00ED-7AA9-BE2F-DB7F-F21E0A43A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B3266-5A66-4E5D-BE16-1A19E3F7F88E}" type="datetimeFigureOut">
              <a:rPr kumimoji="1" lang="ja-JP" altLang="en-US" smtClean="0"/>
              <a:t>2023/10/28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01FAED-A9DC-1484-69E3-70AE820D2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F61EB7-05C9-5B1A-BB2B-FCBD905BB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BE86-ABEB-4AD8-B909-1927F94C90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422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905E2A-4A3F-2269-FC90-67F3812CE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B9E36BC-B31E-F9F1-1C90-C3DDDC7E30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1455F37-A948-89CD-49CB-377CA7FB61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55D521A-7C6F-6603-F5E3-BFE17DF9A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B3266-5A66-4E5D-BE16-1A19E3F7F88E}" type="datetimeFigureOut">
              <a:rPr kumimoji="1" lang="ja-JP" altLang="en-US" smtClean="0"/>
              <a:t>2023/10/28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9F6EBD2-6A85-7BD4-40EA-5CCD2748B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11C7AAE-28AB-5D7B-05F4-9FA7D6F80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BE86-ABEB-4AD8-B909-1927F94C90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142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D6C8BA-1068-F95D-08E8-A4FFA685D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21C0B19-591F-B827-C1CF-D5CA5A0D9D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179232E-451B-9C24-902A-C558284676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5193C40-FC6E-ACAE-C732-9B06227BDF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B612990-A5B4-EE62-262D-061D522760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A875E42-C56C-DA4B-E015-CFD9A5A8B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B3266-5A66-4E5D-BE16-1A19E3F7F88E}" type="datetimeFigureOut">
              <a:rPr kumimoji="1" lang="ja-JP" altLang="en-US" smtClean="0"/>
              <a:t>2023/10/28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EF2855D-117A-F96B-C4EF-54704873C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5A1E0A3-841A-B226-66A2-61BD6C57D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BE86-ABEB-4AD8-B909-1927F94C90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2186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81B7E3-A518-63E6-3382-0CD643942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8D662B1-C74A-3187-6F07-FC4D6127E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B3266-5A66-4E5D-BE16-1A19E3F7F88E}" type="datetimeFigureOut">
              <a:rPr kumimoji="1" lang="ja-JP" altLang="en-US" smtClean="0"/>
              <a:t>2023/10/28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51096E-4F38-7729-3069-89943B2A2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EAD71CD-048F-FC78-C9FB-CAC46EDAF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BE86-ABEB-4AD8-B909-1927F94C90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754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E7813E1-90E1-25F1-C388-E92AD8960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B3266-5A66-4E5D-BE16-1A19E3F7F88E}" type="datetimeFigureOut">
              <a:rPr kumimoji="1" lang="ja-JP" altLang="en-US" smtClean="0"/>
              <a:t>2023/10/28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053D11B-3576-3C42-935F-02303EBF1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65B4861-2A18-BEF6-790E-999BC09DF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BE86-ABEB-4AD8-B909-1927F94C90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1615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7BF8A2-849E-CCAF-A7BF-0A31BA65E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75B841B-3D5A-1603-D6FF-9994EF79B5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C17ED7B-257E-299D-ABE6-C8E1C89DB5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94AD50C-8342-E414-5B1E-7CE37CC3C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B3266-5A66-4E5D-BE16-1A19E3F7F88E}" type="datetimeFigureOut">
              <a:rPr kumimoji="1" lang="ja-JP" altLang="en-US" smtClean="0"/>
              <a:t>2023/10/28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7F74A7D-0515-59C0-5224-7F3E74B69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1F32C23-FAA8-6198-0281-CA35F7789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BE86-ABEB-4AD8-B909-1927F94C90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74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D7ED79-F24D-6605-EC4F-87ECB0CDD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6CD6A74-FD7E-184E-0F3E-AFBDCE85EE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8710A5F-0AC6-9D84-6E6C-C5201935E9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D7AD629-0C84-13EC-AC06-55D8DD93B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B3266-5A66-4E5D-BE16-1A19E3F7F88E}" type="datetimeFigureOut">
              <a:rPr kumimoji="1" lang="ja-JP" altLang="en-US" smtClean="0"/>
              <a:t>2023/10/28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FFE77C0-37BC-F113-E346-3527AFCC4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A770E67-F5D8-FDF3-4829-FB289E881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BE86-ABEB-4AD8-B909-1927F94C90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2307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1585F40-310E-5565-4D80-7AE6300B7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FCB26A4-40D4-F12F-4B88-DAC6A92938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0AA32A-B1C2-B893-ACE5-AEADB3FEF7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B3266-5A66-4E5D-BE16-1A19E3F7F88E}" type="datetimeFigureOut">
              <a:rPr kumimoji="1" lang="ja-JP" altLang="en-US" smtClean="0"/>
              <a:t>2023/10/28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2B37CD-1B83-F96C-7D5B-F316D7BD75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037ACF5-858A-013A-45BF-0EF3BEF192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CBE86-ABEB-4AD8-B909-1927F94C90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7535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95930FBA-437A-4B2C-6E82-574945190C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1440" y="0"/>
            <a:ext cx="1252728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337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masato hayashi</dc:creator>
  <cp:lastModifiedBy>masato hayashi</cp:lastModifiedBy>
  <cp:revision>3</cp:revision>
  <dcterms:created xsi:type="dcterms:W3CDTF">2023-10-28T08:24:39Z</dcterms:created>
  <dcterms:modified xsi:type="dcterms:W3CDTF">2023-10-28T08:46:06Z</dcterms:modified>
</cp:coreProperties>
</file>