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9" autoAdjust="0"/>
    <p:restoredTop sz="94660"/>
  </p:normalViewPr>
  <p:slideViewPr>
    <p:cSldViewPr snapToGrid="0">
      <p:cViewPr varScale="1">
        <p:scale>
          <a:sx n="72" d="100"/>
          <a:sy n="72" d="100"/>
        </p:scale>
        <p:origin x="1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BB183F-0CD9-12AD-349D-929FF66316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F8E4474-3454-9D98-CCF9-CC4E317CD1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972864-60F0-C0FA-0235-265ECB5B8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CE68-2845-4D60-B946-0712FF31DDBC}" type="datetimeFigureOut">
              <a:rPr kumimoji="1" lang="ja-JP" altLang="en-US" smtClean="0"/>
              <a:t>2023/10/28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4BBEF6D-8BF3-2069-0E35-A3A7A5648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99A6841-77E5-A6CF-0C0A-6BBA0118E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CEEA-E4A9-4582-805D-1F49F9BEF6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7075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A359ED-C170-7B1E-31E9-AEC2A59E1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2E6186C-F987-967B-158F-76BDFF909A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6E29593-04B1-28AF-F18D-4077AE0E0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CE68-2845-4D60-B946-0712FF31DDBC}" type="datetimeFigureOut">
              <a:rPr kumimoji="1" lang="ja-JP" altLang="en-US" smtClean="0"/>
              <a:t>2023/10/28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E40AD47-1ED0-31F0-7FA9-C36E775DE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917BD6A-53EA-43B6-1A3A-D2E17899F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CEEA-E4A9-4582-805D-1F49F9BEF6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6546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9F0A513-13A0-B767-C88E-A977779860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4F9222E-2772-AFBB-73CF-F320C6F359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28ACBC1-FD7F-147C-24FE-0C84A6F97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CE68-2845-4D60-B946-0712FF31DDBC}" type="datetimeFigureOut">
              <a:rPr kumimoji="1" lang="ja-JP" altLang="en-US" smtClean="0"/>
              <a:t>2023/10/28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C9EB10D-9241-6164-FC6A-3D41A0F1D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BF1CB0A-5B57-A055-0A66-1DD5278AE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CEEA-E4A9-4582-805D-1F49F9BEF6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7834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C2A18F-ED97-E6E5-9628-15A6A865C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EBEF488-0951-4A09-7BDC-BC43FC7BB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9A01600-DD31-7DD9-916A-DB7F12A39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CE68-2845-4D60-B946-0712FF31DDBC}" type="datetimeFigureOut">
              <a:rPr kumimoji="1" lang="ja-JP" altLang="en-US" smtClean="0"/>
              <a:t>2023/10/28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F1F2E19-2165-276F-5AC7-18F56B083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B3B3404-CCBA-3F30-F03F-5868A9F7D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CEEA-E4A9-4582-805D-1F49F9BEF6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0469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4A228F-4A98-EE19-6734-7A025285B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32E126A-B390-B4B4-1DA4-CD3062DAC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FC71C8-A634-F295-DBFF-4753B8BB6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CE68-2845-4D60-B946-0712FF31DDBC}" type="datetimeFigureOut">
              <a:rPr kumimoji="1" lang="ja-JP" altLang="en-US" smtClean="0"/>
              <a:t>2023/10/28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EA1C63A-CFC5-1D1C-B91F-571BBC330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B890B4A-3296-0174-509B-513DDE4CE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CEEA-E4A9-4582-805D-1F49F9BEF6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421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C10613-3105-7629-5C44-0EF28AB3B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5E4A4C9-806B-767A-EB34-9E221EB964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F376018-921D-0BA6-2125-E33CF746F1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0E91A05-4C5F-43B3-B25F-BC5F4B3F6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CE68-2845-4D60-B946-0712FF31DDBC}" type="datetimeFigureOut">
              <a:rPr kumimoji="1" lang="ja-JP" altLang="en-US" smtClean="0"/>
              <a:t>2023/10/28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1DE59DF-95EE-2CE1-4C02-21967DD14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B1D1487-1395-4E78-F395-C24134B96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CEEA-E4A9-4582-805D-1F49F9BEF6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0689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22E3E0-819C-67B7-4CA0-E1C282A57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A257D6E-9633-B76D-2AFA-913481324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043C6B8-E7D4-5016-3812-10C132380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1F18F08-AF0D-1FA2-B242-FA36CA9F7C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3C8F734-4554-ACCD-E13B-F3425F5936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32F7D2C-F097-7FE3-4BB1-E18B31F27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CE68-2845-4D60-B946-0712FF31DDBC}" type="datetimeFigureOut">
              <a:rPr kumimoji="1" lang="ja-JP" altLang="en-US" smtClean="0"/>
              <a:t>2023/10/28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1BDBD71-5F8B-7666-4D14-0FA0B132C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746B554-2993-5CE2-97F5-D85025658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CEEA-E4A9-4582-805D-1F49F9BEF6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629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1F6CF1-1F28-F4CA-B100-7732CE816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91A1CAB-9433-4EE8-16AF-D3DCB5F55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CE68-2845-4D60-B946-0712FF31DDBC}" type="datetimeFigureOut">
              <a:rPr kumimoji="1" lang="ja-JP" altLang="en-US" smtClean="0"/>
              <a:t>2023/10/28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FC27759-F973-AA3A-4FB3-CC3AE4B5D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88F1526-C0A3-0897-6B26-87D908B0E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CEEA-E4A9-4582-805D-1F49F9BEF6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2290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1689723-4E76-D2DA-AE1D-526431219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CE68-2845-4D60-B946-0712FF31DDBC}" type="datetimeFigureOut">
              <a:rPr kumimoji="1" lang="ja-JP" altLang="en-US" smtClean="0"/>
              <a:t>2023/10/28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067F34A-9FB3-4F0F-0598-7C84A868F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A31B4D0-B0A2-6555-502F-8C2F099C6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CEEA-E4A9-4582-805D-1F49F9BEF6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2269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FA33A6-301D-E29A-47B2-62F5E1CB1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6E7A66C-1740-2CCF-3095-8EB31A69B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75E9B81-B91B-0ECA-09F4-A7CFA25B07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3F53A09-4631-AA2F-97E1-6A138FFBA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CE68-2845-4D60-B946-0712FF31DDBC}" type="datetimeFigureOut">
              <a:rPr kumimoji="1" lang="ja-JP" altLang="en-US" smtClean="0"/>
              <a:t>2023/10/28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4A81B53-FC00-5DBE-9328-A52C25503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90B93E9-3784-25A6-8DC2-0DE62709D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CEEA-E4A9-4582-805D-1F49F9BEF6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6228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D6D6B5-D2F8-AD3F-056D-7CF009AB1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F766122-ADF4-B8AF-688D-D1CE7121BF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7A4D2B3-D3BF-2DBA-975E-D1220F32AE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0BBFB8E-9620-5CD1-8470-FDF901935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CE68-2845-4D60-B946-0712FF31DDBC}" type="datetimeFigureOut">
              <a:rPr kumimoji="1" lang="ja-JP" altLang="en-US" smtClean="0"/>
              <a:t>2023/10/28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6BC7F6E-9F6F-363C-6F78-EB0571366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FA98DAD-92FE-78DD-3142-AC262DA23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CEEA-E4A9-4582-805D-1F49F9BEF6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5647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307DD9D-BFA8-44E3-D183-42C9B6B66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726B386-4517-DA5E-9218-44C2433E4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E25768-0178-4AD5-1F6E-DCD9A4DBCE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FCE68-2845-4D60-B946-0712FF31DDBC}" type="datetimeFigureOut">
              <a:rPr kumimoji="1" lang="ja-JP" altLang="en-US" smtClean="0"/>
              <a:t>2023/10/28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D91B60C-2DEB-FC0A-6EFD-C0A226ED27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82BD97-970D-9C03-DD2A-D7788EC6D4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BCEEA-E4A9-4582-805D-1F49F9BEF6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1332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61436C9-C2FD-03B9-3A27-758E8D894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10" y="0"/>
            <a:ext cx="110165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58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03FB379-5B2F-494A-9DD6-0DA529DF8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399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541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ワイド画面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masato hayashi</dc:creator>
  <cp:lastModifiedBy>masato hayashi</cp:lastModifiedBy>
  <cp:revision>1</cp:revision>
  <dcterms:created xsi:type="dcterms:W3CDTF">2023-10-28T08:38:28Z</dcterms:created>
  <dcterms:modified xsi:type="dcterms:W3CDTF">2023-10-28T08:41:02Z</dcterms:modified>
</cp:coreProperties>
</file>