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7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13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E911B5-C407-D58A-82DD-E7AFD13290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75DA06-9B0C-1EEF-9DAC-D25376C91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8A4A9C-1445-D124-CC6A-643C4C03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FFC51D-263E-8A9C-55A5-6437E43D6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42E801-0037-EF1B-496A-6C56CF0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14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5AD41D-3235-27B0-22A2-A816D197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5F9E7BD-30F0-379A-7A11-040A70D62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7DD102-C4E6-278E-9BB0-C903CD414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78AB9C-EF44-74FE-8411-F8DDB0120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AEC657-6D9A-D7EE-8AB9-9784426F0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05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70A520A-F487-9AD8-B214-C31D150B58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29ADB8-7C52-3C90-9E78-141030994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6760FE-644B-F1D6-7D91-D96464359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29F37E-0C35-FF30-EBC1-A186C1A39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E6ADA1-EEFA-B15D-3E44-843F3847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34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BA8991-FDE0-0EC9-96E8-A4ECCD1FC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82F94C-8E76-343B-1780-AD7BC17B7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3A6DFB-4ED9-2290-02D5-006F01EB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8E7C38-85FC-D8AE-20E2-CCBA25DE7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2E5415-A014-D70C-FB67-024B3554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85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E0743C-9E56-F45E-A646-F47989057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1F7C88-62CC-1A71-1335-B78C8F856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995E48-38EB-4667-FA69-E2C40F5D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76E1AE-B2EF-3402-447E-63B7F6732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A73DFD-5D38-3229-10C9-1DEDD139F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60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486928-4CC0-86B7-4A54-114E1235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C560F3-A26F-77C5-4E5F-9EE26457B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79529A-E224-704D-2145-FF22AD9AD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C904CF8-B1DE-A682-247A-8FB13E325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4C5344-DC41-242A-8E40-54599BA26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2E7D3C-F90D-5D1D-0443-FADC41499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1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7FAD78-77D7-F0BB-8E32-FCA22077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36139B-FFA1-9C5F-9AC5-64225C2FC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810522-B602-D5DF-E363-7AF301546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900F77B-0B8D-71FB-F475-F4F3C3C97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7F1FD52-C9AF-2BD8-939A-801FBE5ECE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6EBCF7-EA16-A8CE-DEE7-6CD18866F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3394BFF-1380-123B-86D4-01A444A7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67783F5-E85E-0542-4EBE-B2B483943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90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F2A37B-853A-A5D6-491C-7B41C350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9F1A4A-B96B-B1D9-3635-DE53A0120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11E384-89BE-2B64-60AD-711BC5F2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B09F35B-2AD4-5795-D278-95669111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61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646EA1-97C1-B6E0-1F1C-259AEE1B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B70D4A-D91D-D1C6-C5FB-7FAC6FED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478038-39A2-2FCD-1475-AEFA108E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90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0E1327-6AC5-9155-4F50-8B1F20DC0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B7A900-3B8C-13CA-8F60-2AA692624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08BAD7-CFD0-8D24-BC81-1870CC91E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446A57-6851-5592-0857-B6057B6D5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AF9023-F6F6-A714-5960-BBE0BBAF4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B7A5F7-8DB0-ADAF-4CE6-767E6F743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A14BA6-048E-DB63-46A7-8311E4F2D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4466586-28AF-455B-E094-14D67F12F3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F144E8-505F-17ED-161D-317CECBC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3FF40-99A7-DB42-106A-933D68FF6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8CD8DE-9094-DE18-1E75-2A8563876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EB8E0C-F9BB-950A-9C04-A0FE6071B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01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370F251-9A82-03ED-5097-24D568C5B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94F2A6-0B06-C447-F13F-BE3F6A8A5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C89A31-C281-5FE2-C2C0-644B25BCF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137C6-9681-4DC4-8929-BBB68A18AE39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461456-7DF9-D269-4989-E1CAC9FE4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E918D9-633C-FA68-CC33-9DA0035B17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86488-BA73-45F1-AB9D-1C5F45659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0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29663E17-571C-C3A1-B2B5-DD3F544401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5336" y="949745"/>
            <a:ext cx="9163455" cy="5227218"/>
          </a:xfrm>
        </p:spPr>
      </p:pic>
    </p:spTree>
    <p:extLst>
      <p:ext uri="{BB962C8B-B14F-4D97-AF65-F5344CB8AC3E}">
        <p14:creationId xmlns:p14="http://schemas.microsoft.com/office/powerpoint/2010/main" val="138628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hayashi masato</dc:creator>
  <cp:lastModifiedBy>hayashi masato</cp:lastModifiedBy>
  <cp:revision>2</cp:revision>
  <dcterms:created xsi:type="dcterms:W3CDTF">2023-07-07T01:41:02Z</dcterms:created>
  <dcterms:modified xsi:type="dcterms:W3CDTF">2023-07-07T01:47:38Z</dcterms:modified>
</cp:coreProperties>
</file>