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911B5-C407-D58A-82DD-E7AFD132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5DA06-9B0C-1EEF-9DAC-D25376C91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8A4A9C-1445-D124-CC6A-643C4C03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FFC51D-263E-8A9C-55A5-6437E43D6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42E801-0037-EF1B-496A-6C56CF0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1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AD41D-3235-27B0-22A2-A816D197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F9E7BD-30F0-379A-7A11-040A70D62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7DD102-C4E6-278E-9BB0-C903CD41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8AB9C-EF44-74FE-8411-F8DDB012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AEC657-6D9A-D7EE-8AB9-9784426F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5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0A520A-F487-9AD8-B214-C31D150B5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29ADB8-7C52-3C90-9E78-141030994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6760FE-644B-F1D6-7D91-D9646435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29F37E-0C35-FF30-EBC1-A186C1A3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E6ADA1-EEFA-B15D-3E44-843F3847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3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A8991-FDE0-0EC9-96E8-A4ECCD1F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82F94C-8E76-343B-1780-AD7BC17B7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A6DFB-4ED9-2290-02D5-006F01EB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E7C38-85FC-D8AE-20E2-CCBA25DE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2E5415-A014-D70C-FB67-024B355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85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E0743C-9E56-F45E-A646-F4798905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1F7C88-62CC-1A71-1335-B78C8F856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995E48-38EB-4667-FA69-E2C40F5D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6E1AE-B2EF-3402-447E-63B7F673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73DFD-5D38-3229-10C9-1DEDD139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60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86928-4CC0-86B7-4A54-114E1235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C560F3-A26F-77C5-4E5F-9EE26457B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79529A-E224-704D-2145-FF22AD9AD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904CF8-B1DE-A682-247A-8FB13E32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4C5344-DC41-242A-8E40-54599BA2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2E7D3C-F90D-5D1D-0443-FADC4149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1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FAD78-77D7-F0BB-8E32-FCA22077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36139B-FFA1-9C5F-9AC5-64225C2F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810522-B602-D5DF-E363-7AF301546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00F77B-0B8D-71FB-F475-F4F3C3C97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7F1FD52-C9AF-2BD8-939A-801FBE5EC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6EBCF7-EA16-A8CE-DEE7-6CD18866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394BFF-1380-123B-86D4-01A444A7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67783F5-E85E-0542-4EBE-B2B48394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90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F2A37B-853A-A5D6-491C-7B41C350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9F1A4A-B96B-B1D9-3635-DE53A012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E384-89BE-2B64-60AD-711BC5F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09F35B-2AD4-5795-D278-95669111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61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646EA1-97C1-B6E0-1F1C-259AEE1B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70D4A-D91D-D1C6-C5FB-7FAC6FED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478038-39A2-2FCD-1475-AEFA108E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0E1327-6AC5-9155-4F50-8B1F20DC0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B7A900-3B8C-13CA-8F60-2AA692624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08BAD7-CFD0-8D24-BC81-1870CC91E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446A57-6851-5592-0857-B6057B6D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AF9023-F6F6-A714-5960-BBE0BBAF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B7A5F7-8DB0-ADAF-4CE6-767E6F74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A14BA6-048E-DB63-46A7-8311E4F2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466586-28AF-455B-E094-14D67F12F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F144E8-505F-17ED-161D-317CECBC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3FF40-99A7-DB42-106A-933D68FF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CD8DE-9094-DE18-1E75-2A856387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B8E0C-F9BB-950A-9C04-A0FE6071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1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70F251-9A82-03ED-5097-24D568C5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94F2A6-0B06-C447-F13F-BE3F6A8A5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C89A31-C281-5FE2-C2C0-644B25BCF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61456-7DF9-D269-4989-E1CAC9FE4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E918D9-633C-FA68-CC33-9DA0035B1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360BAA8-6A70-BDAF-C8F8-7254CD6A3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33387"/>
            <a:ext cx="9601200" cy="59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 masato</dc:creator>
  <cp:lastModifiedBy>hayashi masato</cp:lastModifiedBy>
  <cp:revision>2</cp:revision>
  <dcterms:created xsi:type="dcterms:W3CDTF">2023-07-07T01:41:02Z</dcterms:created>
  <dcterms:modified xsi:type="dcterms:W3CDTF">2023-07-07T01:45:00Z</dcterms:modified>
</cp:coreProperties>
</file>