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7" autoAdjust="0"/>
    <p:restoredTop sz="94660"/>
  </p:normalViewPr>
  <p:slideViewPr>
    <p:cSldViewPr snapToGrid="0">
      <p:cViewPr varScale="1">
        <p:scale>
          <a:sx n="98" d="100"/>
          <a:sy n="98" d="100"/>
        </p:scale>
        <p:origin x="96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76F372-817C-D7E6-1195-8C310C8496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CDF8F36-4AD0-E2DF-110A-94359ABA37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941E8C1-969E-31DF-1F18-7E37E58FC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D8D12-A82B-43C2-B439-71BF73E99DC3}" type="datetimeFigureOut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B11A1B3-C59D-048A-E6B9-E8318A177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1AF6772-43E2-5B18-65C6-0E03A84E4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3CC0F-50FE-4AFC-B32D-CC9DCB3696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998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C9509B-0F9D-DEBE-AEB7-A8F731A2F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6AEA8F6-6B05-E745-C3B8-4120C32137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B193E97-C047-E7E6-74DC-D53C2B368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D8D12-A82B-43C2-B439-71BF73E99DC3}" type="datetimeFigureOut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9B85E19-1CA2-35D7-75EC-E130E750A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BBC494B-53CA-9376-6A71-01366B8C7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3CC0F-50FE-4AFC-B32D-CC9DCB3696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3413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347A97A-91ED-DE57-8B0D-0750D31A3A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9BFA820-74BB-D0CE-04DB-29FE1D0671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B73FB37-A896-6811-31B1-43BED415C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D8D12-A82B-43C2-B439-71BF73E99DC3}" type="datetimeFigureOut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9FF36A6-9AB1-4ED6-8EFC-A7F984EF2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880B440-EA02-E207-4CB2-17F07DA27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3CC0F-50FE-4AFC-B32D-CC9DCB3696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256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43E3CC-F5BF-3127-EB86-8B5E3C587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B2A35F8-254D-560B-4BCF-7D9576756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F0E58E9-0847-197F-0646-ADCB2E414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D8D12-A82B-43C2-B439-71BF73E99DC3}" type="datetimeFigureOut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259DC6D-5B01-19B8-F852-A5DC5BAB4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284B790-7B73-B766-6967-43C70AA43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3CC0F-50FE-4AFC-B32D-CC9DCB3696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804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B27040-6A20-F0BE-169F-64F6DB6B0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49ACA4F-5015-DE04-124B-6062367A34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DBAFE68-BFB7-F8E2-79CA-10F8A1C8B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D8D12-A82B-43C2-B439-71BF73E99DC3}" type="datetimeFigureOut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C3CB882-8847-E625-86F9-4213B3E8A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7E8E1DE-908A-FF4D-E25A-07483A140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3CC0F-50FE-4AFC-B32D-CC9DCB3696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749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939932-6A78-8B3E-6A0F-637CFFDD0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DF9C099-CA94-F8CB-A459-7F416ABC6C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BFA3D1-9625-A0DF-BF05-CAB8E7ABBE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6D87C57-0B1D-5E41-93EB-64C881BF1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D8D12-A82B-43C2-B439-71BF73E99DC3}" type="datetimeFigureOut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DB18069-6692-3E39-CDBD-4BF634E7A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57D480D-8D13-08A5-94BE-95CC7D44B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3CC0F-50FE-4AFC-B32D-CC9DCB3696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2415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88C6AE-2A1C-1C80-AEFF-AC3C839BA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21F482F-8A65-2EA8-3D54-5D1A93462C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A3162A7-F5EB-C8E9-0871-167CAE6609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F0B7757-5BC1-A0E7-6CFC-AF97020DF2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1F5A314-1DB2-6E59-5233-02A0BFB16D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EA1DD06-3C55-C587-89ED-08BB4FBC3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D8D12-A82B-43C2-B439-71BF73E99DC3}" type="datetimeFigureOut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328994A-9430-7624-AA89-F567C8303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53E8938-BC00-B5B2-5FF1-D85D4F331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3CC0F-50FE-4AFC-B32D-CC9DCB3696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9651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298420-D43E-2DFB-9B29-01D3BE33A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62885EF-1FF0-0254-9947-572F1FAF3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D8D12-A82B-43C2-B439-71BF73E99DC3}" type="datetimeFigureOut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8DD5B8E-9A12-A204-22B2-644BEFF61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9A2E96F-0CC8-29DB-1574-62D2FDF13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3CC0F-50FE-4AFC-B32D-CC9DCB3696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7326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0401E88-0C56-2CE2-6695-99666F142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D8D12-A82B-43C2-B439-71BF73E99DC3}" type="datetimeFigureOut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22CD3F5-C300-BAC7-C8BD-DD8853E33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CCC2311-6B5D-5B51-5D42-9E907E49D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3CC0F-50FE-4AFC-B32D-CC9DCB3696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3092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0E3EC2-355C-BFFE-E0DD-ACB6009B5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94A26A3-690B-3B9B-998D-9565139931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C4D4372-8D2D-5E30-0395-A15909DF77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323A082-EBF7-7724-5F5A-7E9390B5E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D8D12-A82B-43C2-B439-71BF73E99DC3}" type="datetimeFigureOut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C820AD5-FE32-9E1F-169E-CD98DF3C3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1611E31-837B-589A-B450-3827B1881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3CC0F-50FE-4AFC-B32D-CC9DCB3696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931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A7D6DC-5A6F-60D4-55EF-538EECF49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DFB5774-C439-A03E-8D5F-320A670A88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B2F3BCD-975F-AF6D-0098-1603BADDF3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BF72FB3-9C92-2E49-30C7-9959C77AF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D8D12-A82B-43C2-B439-71BF73E99DC3}" type="datetimeFigureOut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CE5B3EC-5898-D79A-226E-1F0CC24D4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62270ED-66F0-8E68-5B5E-58827FEF2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3CC0F-50FE-4AFC-B32D-CC9DCB3696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479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9DA1984-EB1C-B58B-7128-01DDBAEAA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F5048DC-95A2-6BEC-B76F-CB8910E251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FFFF701-30C4-7CE2-0F2B-BD3709836E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D8D12-A82B-43C2-B439-71BF73E99DC3}" type="datetimeFigureOut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3E6B590-8B89-7675-6EB0-3A085029A7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5532B90-E58B-9288-AFB9-272A50020A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3CC0F-50FE-4AFC-B32D-CC9DCB3696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2377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5FDB962B-5CAE-F151-7943-C165C9F600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7362" y="376237"/>
            <a:ext cx="8677275" cy="610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219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hayashi masato</dc:creator>
  <cp:lastModifiedBy>hayashi masato</cp:lastModifiedBy>
  <cp:revision>1</cp:revision>
  <dcterms:created xsi:type="dcterms:W3CDTF">2023-07-07T01:48:44Z</dcterms:created>
  <dcterms:modified xsi:type="dcterms:W3CDTF">2023-07-07T01:49:21Z</dcterms:modified>
</cp:coreProperties>
</file>