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7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6F372-817C-D7E6-1195-8C310C849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CDF8F36-4AD0-E2DF-110A-94359ABA3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41E8C1-969E-31DF-1F18-7E37E58FC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11A1B3-C59D-048A-E6B9-E8318A17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AF6772-43E2-5B18-65C6-0E03A84E4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9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9509B-0F9D-DEBE-AEB7-A8F731A2F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6AEA8F6-6B05-E745-C3B8-4120C3213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193E97-C047-E7E6-74DC-D53C2B36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B85E19-1CA2-35D7-75EC-E130E750A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BC494B-53CA-9376-6A71-01366B8C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1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47A97A-91ED-DE57-8B0D-0750D31A3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9BFA820-74BB-D0CE-04DB-29FE1D067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73FB37-A896-6811-31B1-43BED415C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FF36A6-9AB1-4ED6-8EFC-A7F984EF2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80B440-EA02-E207-4CB2-17F07DA27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25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43E3CC-F5BF-3127-EB86-8B5E3C587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2A35F8-254D-560B-4BCF-7D9576756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0E58E9-0847-197F-0646-ADCB2E414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59DC6D-5B01-19B8-F852-A5DC5BAB4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84B790-7B73-B766-6967-43C70AA43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0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B27040-6A20-F0BE-169F-64F6DB6B0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9ACA4F-5015-DE04-124B-6062367A3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BAFE68-BFB7-F8E2-79CA-10F8A1C8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3CB882-8847-E625-86F9-4213B3E8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E8E1DE-908A-FF4D-E25A-07483A140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74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39932-6A78-8B3E-6A0F-637CFFDD0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F9C099-CA94-F8CB-A459-7F416ABC6C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BFA3D1-9625-A0DF-BF05-CAB8E7ABB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D87C57-0B1D-5E41-93EB-64C881BF1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B18069-6692-3E39-CDBD-4BF634E7A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7D480D-8D13-08A5-94BE-95CC7D44B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415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8C6AE-2A1C-1C80-AEFF-AC3C839BA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1F482F-8A65-2EA8-3D54-5D1A9346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3162A7-F5EB-C8E9-0871-167CAE660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0B7757-5BC1-A0E7-6CFC-AF97020DF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1F5A314-1DB2-6E59-5233-02A0BFB16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A1DD06-3C55-C587-89ED-08BB4FBC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28994A-9430-7624-AA89-F567C8303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53E8938-BC00-B5B2-5FF1-D85D4F33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5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298420-D43E-2DFB-9B29-01D3BE33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2885EF-1FF0-0254-9947-572F1FAF3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DD5B8E-9A12-A204-22B2-644BEFF61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A2E96F-0CC8-29DB-1574-62D2FDF1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32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0401E88-0C56-2CE2-6695-99666F142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22CD3F5-C300-BAC7-C8BD-DD8853E3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CC2311-6B5D-5B51-5D42-9E907E49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09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0E3EC2-355C-BFFE-E0DD-ACB6009B5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4A26A3-690B-3B9B-998D-956513993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4D4372-8D2D-5E30-0395-A15909DF7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23A082-EBF7-7724-5F5A-7E9390B5E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820AD5-FE32-9E1F-169E-CD98DF3C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611E31-837B-589A-B450-3827B1881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3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7D6DC-5A6F-60D4-55EF-538EECF49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FB5774-C439-A03E-8D5F-320A670A8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2F3BCD-975F-AF6D-0098-1603BADDF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F72FB3-9C92-2E49-30C7-9959C77AF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E5B3EC-5898-D79A-226E-1F0CC24D4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2270ED-66F0-8E68-5B5E-58827FEF2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7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DA1984-EB1C-B58B-7128-01DDBAEAA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5048DC-95A2-6BEC-B76F-CB8910E25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FFF701-30C4-7CE2-0F2B-BD3709836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D8D12-A82B-43C2-B439-71BF73E99DC3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E6B590-8B89-7675-6EB0-3A085029A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532B90-E58B-9288-AFB9-272A50020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3CC0F-50FE-4AFC-B32D-CC9DCB369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37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FDB962B-5CAE-F151-7943-C165C9F60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362" y="376237"/>
            <a:ext cx="8677275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19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hayashi masato</dc:creator>
  <cp:lastModifiedBy>hayashi masato</cp:lastModifiedBy>
  <cp:revision>1</cp:revision>
  <dcterms:created xsi:type="dcterms:W3CDTF">2023-07-07T01:48:44Z</dcterms:created>
  <dcterms:modified xsi:type="dcterms:W3CDTF">2023-07-07T01:49:21Z</dcterms:modified>
</cp:coreProperties>
</file>