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80" autoAdjust="0"/>
    <p:restoredTop sz="94660"/>
  </p:normalViewPr>
  <p:slideViewPr>
    <p:cSldViewPr snapToGrid="0">
      <p:cViewPr varScale="1">
        <p:scale>
          <a:sx n="41" d="100"/>
          <a:sy n="41" d="100"/>
        </p:scale>
        <p:origin x="72" y="9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DE48EDA-F76D-4929-A038-0F3460CD43A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44F2C855-D6D4-46AA-63AA-84ACD4F45F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E4950FB-8D52-2411-87E4-27A873D52E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45F9F-0C25-46F4-A1AB-D1D93F356A22}" type="datetimeFigureOut">
              <a:rPr kumimoji="1" lang="ja-JP" altLang="en-US" smtClean="0"/>
              <a:t>2023/11/9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46FE93E-FE9A-9D30-294F-FDB947424D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23D2D25-BAB1-3E4C-D07F-FDE7418B21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83B75-4124-47DB-9882-8A26EFD114C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399692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041126A-18C4-1714-9394-CF19E54792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E609CF71-23DF-18E8-5BA4-848717297E9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8C5B79E-DB6E-303E-6E21-5B521A974A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45F9F-0C25-46F4-A1AB-D1D93F356A22}" type="datetimeFigureOut">
              <a:rPr kumimoji="1" lang="ja-JP" altLang="en-US" smtClean="0"/>
              <a:t>2023/11/9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15B6925-FC47-085C-9FCB-FF59521710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D43420E-3C43-98C7-8F31-C1AFFBB9D2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83B75-4124-47DB-9882-8A26EFD114C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077678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FD0C0654-1C44-89AA-16E5-0941D64BE1D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FD0ADF07-E06C-4641-80FB-491BC8A5525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7ABF8E5-075E-7FAE-5C35-22402673B3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45F9F-0C25-46F4-A1AB-D1D93F356A22}" type="datetimeFigureOut">
              <a:rPr kumimoji="1" lang="ja-JP" altLang="en-US" smtClean="0"/>
              <a:t>2023/11/9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A1FBB85-DC89-10C3-21F8-D39D0C0BEC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DD23C66-0AAD-4970-EDE1-58ECC2DCB6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83B75-4124-47DB-9882-8A26EFD114C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327517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AAE2FE2-669A-0449-923E-D10EA62A15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684ED84-5847-CD21-45D5-AF7494935D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3E3A424-FA2B-ED5F-0B89-986786C712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45F9F-0C25-46F4-A1AB-D1D93F356A22}" type="datetimeFigureOut">
              <a:rPr kumimoji="1" lang="ja-JP" altLang="en-US" smtClean="0"/>
              <a:t>2023/11/9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FE458EF-42BF-4435-5CA0-8EECF71D2E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F9968F7-2157-3AF2-DA85-AC8D88BCC8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83B75-4124-47DB-9882-8A26EFD114C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28004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4BB45EC-E192-EC17-9280-B16FB2B1E2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4FB7E9D3-606B-43C0-87A0-A7952572EB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2278C57-890F-0643-497B-C115394891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45F9F-0C25-46F4-A1AB-D1D93F356A22}" type="datetimeFigureOut">
              <a:rPr kumimoji="1" lang="ja-JP" altLang="en-US" smtClean="0"/>
              <a:t>2023/11/9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0EEDC8A-3CFA-59BA-9464-5B21A0CEE7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AD037BF-4A1B-EDE6-5430-0D48941F90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83B75-4124-47DB-9882-8A26EFD114C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61819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ABA2F8E-2943-CA2D-E84E-42B9F5F1FF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C806CE6-C9D8-173A-389E-9571BA835D6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98778FC3-0000-A174-04E5-D418223C53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FFFDF0D-EAAF-C165-677A-A48F96A41F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45F9F-0C25-46F4-A1AB-D1D93F356A22}" type="datetimeFigureOut">
              <a:rPr kumimoji="1" lang="ja-JP" altLang="en-US" smtClean="0"/>
              <a:t>2023/11/9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300D0223-6A5D-ED3D-CA6B-E8917435A1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3C0BDD1-22CF-0F45-5866-CC3DA1C31E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83B75-4124-47DB-9882-8A26EFD114C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98083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85D3C3C-1757-53EF-5C2A-DAEA63E2A0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C28745C-0986-8CE7-0ECA-5EA579C3DB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9897877B-7C7F-7133-6103-133377496BA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20B49220-A06D-7FF3-5986-51A41E1ADCF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E12FC601-15A4-943D-FA20-F0FC046E331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8CC9FEAF-54CA-53DD-467C-E82417668A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45F9F-0C25-46F4-A1AB-D1D93F356A22}" type="datetimeFigureOut">
              <a:rPr kumimoji="1" lang="ja-JP" altLang="en-US" smtClean="0"/>
              <a:t>2023/11/9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43053906-67EE-BF81-4781-21AB0C251A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B0A7ADF8-64E0-08A8-240E-B5F2A1675C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83B75-4124-47DB-9882-8A26EFD114C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028273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C1C8F19-4537-5C7A-88E9-5F38ADC4DD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2951960F-5918-FF7F-8681-34AB0E2492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45F9F-0C25-46F4-A1AB-D1D93F356A22}" type="datetimeFigureOut">
              <a:rPr kumimoji="1" lang="ja-JP" altLang="en-US" smtClean="0"/>
              <a:t>2023/11/9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3C90005F-ABBD-74D8-9F31-DF267D56E5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E9FE15C9-5100-8EAA-80A3-4FF85A3E50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83B75-4124-47DB-9882-8A26EFD114C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741642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A813BC1E-1B7B-8762-922B-752025E799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45F9F-0C25-46F4-A1AB-D1D93F356A22}" type="datetimeFigureOut">
              <a:rPr kumimoji="1" lang="ja-JP" altLang="en-US" smtClean="0"/>
              <a:t>2023/11/9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092407DF-214C-E4EB-735F-21A5D7D930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0066DDF2-1CE3-73F7-2519-F8B740C969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83B75-4124-47DB-9882-8A26EFD114C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429019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3087E56-8B0B-3FC6-5C30-5D5EF2ADE1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558DCD1-93DA-5E93-1899-3B16FD1CD5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17A54F6D-223E-D51C-4245-53A3757FE5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2A529CF-E995-AC83-2EB4-F981B07358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45F9F-0C25-46F4-A1AB-D1D93F356A22}" type="datetimeFigureOut">
              <a:rPr kumimoji="1" lang="ja-JP" altLang="en-US" smtClean="0"/>
              <a:t>2023/11/9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ED49ED5-2F56-9619-1176-2DDBC85D3C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FE6E727-A23B-7183-3A38-662B3ED529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83B75-4124-47DB-9882-8A26EFD114C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41137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C728AB6-29B2-E21C-17D9-EFCB9615D6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425191AD-220A-EF07-72FF-A1F534104F5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68789B24-3F89-28DE-4CCA-0FBACE00243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C473D97B-7662-AEC5-2DD5-7CACE9EA67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45F9F-0C25-46F4-A1AB-D1D93F356A22}" type="datetimeFigureOut">
              <a:rPr kumimoji="1" lang="ja-JP" altLang="en-US" smtClean="0"/>
              <a:t>2023/11/9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172E83A-C32F-42B0-C050-9FD7414405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63A3B31A-727E-DF19-C706-885A56CBD6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83B75-4124-47DB-9882-8A26EFD114C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86474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282BC8D2-1460-6E4D-C83E-5C41FEF54C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1CC5DE1-E419-DED4-1AA8-57B92BD5DE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4D7D7B6-5F99-10EC-E1B8-6F566E5F842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545F9F-0C25-46F4-A1AB-D1D93F356A22}" type="datetimeFigureOut">
              <a:rPr kumimoji="1" lang="ja-JP" altLang="en-US" smtClean="0"/>
              <a:t>2023/11/9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30F60B2-B399-5F6F-9916-6DF7F22DF53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F4A4CF1-53FC-5E83-1EAD-1D9209C6C5B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883B75-4124-47DB-9882-8A26EFD114C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392775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>
            <a:extLst>
              <a:ext uri="{FF2B5EF4-FFF2-40B4-BE49-F238E27FC236}">
                <a16:creationId xmlns:a16="http://schemas.microsoft.com/office/drawing/2014/main" id="{6164D1E2-560A-A6E5-0164-4FA3790F9E5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3337"/>
            <a:ext cx="12426462" cy="6791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0932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masato hayashi</dc:creator>
  <cp:lastModifiedBy>masato hayashi</cp:lastModifiedBy>
  <cp:revision>1</cp:revision>
  <dcterms:created xsi:type="dcterms:W3CDTF">2023-11-09T06:05:00Z</dcterms:created>
  <dcterms:modified xsi:type="dcterms:W3CDTF">2023-11-09T06:05:32Z</dcterms:modified>
</cp:coreProperties>
</file>