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41" d="100"/>
          <a:sy n="41" d="100"/>
        </p:scale>
        <p:origin x="72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E48EDA-F76D-4929-A038-0F3460CD4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4F2C855-D6D4-46AA-63AA-84ACD4F45F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4950FB-8D52-2411-87E4-27A873D52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5F9F-0C25-46F4-A1AB-D1D93F356A22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6FE93E-FE9A-9D30-294F-FDB947424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3D2D25-BAB1-3E4C-D07F-FDE7418B2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83B75-4124-47DB-9882-8A26EFD11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96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41126A-18C4-1714-9394-CF19E5479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609CF71-23DF-18E8-5BA4-848717297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C5B79E-DB6E-303E-6E21-5B521A974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5F9F-0C25-46F4-A1AB-D1D93F356A22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5B6925-FC47-085C-9FCB-FF5952171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43420E-3C43-98C7-8F31-C1AFFBB9D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83B75-4124-47DB-9882-8A26EFD11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767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D0C0654-1C44-89AA-16E5-0941D64BE1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D0ADF07-E06C-4641-80FB-491BC8A552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ABF8E5-075E-7FAE-5C35-22402673B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5F9F-0C25-46F4-A1AB-D1D93F356A22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1FBB85-DC89-10C3-21F8-D39D0C0BE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D23C66-0AAD-4970-EDE1-58ECC2DCB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83B75-4124-47DB-9882-8A26EFD11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75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AE2FE2-669A-0449-923E-D10EA62A1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84ED84-5847-CD21-45D5-AF7494935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E3A424-FA2B-ED5F-0B89-986786C7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5F9F-0C25-46F4-A1AB-D1D93F356A22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E458EF-42BF-4435-5CA0-8EECF71D2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9968F7-2157-3AF2-DA85-AC8D88BCC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83B75-4124-47DB-9882-8A26EFD11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800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BB45EC-E192-EC17-9280-B16FB2B1E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FB7E9D3-606B-43C0-87A0-A7952572E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278C57-890F-0643-497B-C11539489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5F9F-0C25-46F4-A1AB-D1D93F356A22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EEDC8A-3CFA-59BA-9464-5B21A0CEE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D037BF-4A1B-EDE6-5430-0D48941F9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83B75-4124-47DB-9882-8A26EFD11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181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BA2F8E-2943-CA2D-E84E-42B9F5F1F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806CE6-C9D8-173A-389E-9571BA835D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8778FC3-0000-A174-04E5-D418223C53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FFFDF0D-EAAF-C165-677A-A48F96A41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5F9F-0C25-46F4-A1AB-D1D93F356A22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00D0223-6A5D-ED3D-CA6B-E8917435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3C0BDD1-22CF-0F45-5866-CC3DA1C31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83B75-4124-47DB-9882-8A26EFD11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808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5D3C3C-1757-53EF-5C2A-DAEA63E2A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28745C-0986-8CE7-0ECA-5EA579C3D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897877B-7C7F-7133-6103-133377496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0B49220-A06D-7FF3-5986-51A41E1ADC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2FC601-15A4-943D-FA20-F0FC046E33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CC9FEAF-54CA-53DD-467C-E82417668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5F9F-0C25-46F4-A1AB-D1D93F356A22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3053906-67EE-BF81-4781-21AB0C251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0A7ADF8-64E0-08A8-240E-B5F2A1675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83B75-4124-47DB-9882-8A26EFD11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827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1C8F19-4537-5C7A-88E9-5F38ADC4D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951960F-5918-FF7F-8681-34AB0E249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5F9F-0C25-46F4-A1AB-D1D93F356A22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C90005F-ABBD-74D8-9F31-DF267D56E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9FE15C9-5100-8EAA-80A3-4FF85A3E5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83B75-4124-47DB-9882-8A26EFD11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16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813BC1E-1B7B-8762-922B-752025E79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5F9F-0C25-46F4-A1AB-D1D93F356A22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92407DF-214C-E4EB-735F-21A5D7D93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066DDF2-1CE3-73F7-2519-F8B740C96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83B75-4124-47DB-9882-8A26EFD11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90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087E56-8B0B-3FC6-5C30-5D5EF2ADE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58DCD1-93DA-5E93-1899-3B16FD1CD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7A54F6D-223E-D51C-4245-53A3757FE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2A529CF-E995-AC83-2EB4-F981B0735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5F9F-0C25-46F4-A1AB-D1D93F356A22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D49ED5-2F56-9619-1176-2DDBC85D3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FE6E727-A23B-7183-3A38-662B3ED52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83B75-4124-47DB-9882-8A26EFD11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11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728AB6-29B2-E21C-17D9-EFCB9615D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25191AD-220A-EF07-72FF-A1F534104F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8789B24-3F89-28DE-4CCA-0FBACE002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73D97B-7662-AEC5-2DD5-7CACE9EA6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5F9F-0C25-46F4-A1AB-D1D93F356A22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72E83A-C32F-42B0-C050-9FD741440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A3B31A-727E-DF19-C706-885A56CBD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83B75-4124-47DB-9882-8A26EFD11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64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82BC8D2-1460-6E4D-C83E-5C41FEF54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CC5DE1-E419-DED4-1AA8-57B92BD5D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D7D7B6-5F99-10EC-E1B8-6F566E5F8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45F9F-0C25-46F4-A1AB-D1D93F356A22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0F60B2-B399-5F6F-9916-6DF7F22DF5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4A4CF1-53FC-5E83-1EAD-1D9209C6C5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83B75-4124-47DB-9882-8A26EFD11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277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6164D1E2-560A-A6E5-0164-4FA3790F9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337"/>
            <a:ext cx="12426462" cy="679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3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masato hayashi</dc:creator>
  <cp:lastModifiedBy>masato hayashi</cp:lastModifiedBy>
  <cp:revision>1</cp:revision>
  <dcterms:created xsi:type="dcterms:W3CDTF">2023-11-09T06:05:00Z</dcterms:created>
  <dcterms:modified xsi:type="dcterms:W3CDTF">2023-11-09T06:05:32Z</dcterms:modified>
</cp:coreProperties>
</file>